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23D9-04C9-4DDB-B018-FB92FBCF5D05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2DEA-98E1-428A-B11F-CDC465BDB0B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4247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23D9-04C9-4DDB-B018-FB92FBCF5D05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2DEA-98E1-428A-B11F-CDC465BDB0B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225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23D9-04C9-4DDB-B018-FB92FBCF5D05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2DEA-98E1-428A-B11F-CDC465BDB0B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1481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23D9-04C9-4DDB-B018-FB92FBCF5D05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2DEA-98E1-428A-B11F-CDC465BDB0B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2891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23D9-04C9-4DDB-B018-FB92FBCF5D05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2DEA-98E1-428A-B11F-CDC465BDB0B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9176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23D9-04C9-4DDB-B018-FB92FBCF5D05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2DEA-98E1-428A-B11F-CDC465BDB0B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781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23D9-04C9-4DDB-B018-FB92FBCF5D05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2DEA-98E1-428A-B11F-CDC465BDB0B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569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23D9-04C9-4DDB-B018-FB92FBCF5D05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2DEA-98E1-428A-B11F-CDC465BDB0B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7579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23D9-04C9-4DDB-B018-FB92FBCF5D05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2DEA-98E1-428A-B11F-CDC465BDB0B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2999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23D9-04C9-4DDB-B018-FB92FBCF5D05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2DEA-98E1-428A-B11F-CDC465BDB0B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680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23D9-04C9-4DDB-B018-FB92FBCF5D05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2DEA-98E1-428A-B11F-CDC465BDB0B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735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223D9-04C9-4DDB-B018-FB92FBCF5D05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C2DEA-98E1-428A-B11F-CDC465BDB0B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467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8800" b="1" dirty="0" smtClean="0"/>
              <a:t>المحاضرة السابعة </a:t>
            </a:r>
            <a:endParaRPr lang="ar-IQ" sz="88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83881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الاسماء الخمسة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dirty="0" smtClean="0"/>
              <a:t>هي (ابوك , اخوك , حموك ,</a:t>
            </a:r>
            <a:r>
              <a:rPr lang="ar-IQ" dirty="0" err="1" smtClean="0"/>
              <a:t>فوك</a:t>
            </a:r>
            <a:r>
              <a:rPr lang="ar-IQ" dirty="0" smtClean="0"/>
              <a:t> , ذو مال بمعنى صاحب ) </a:t>
            </a:r>
          </a:p>
          <a:p>
            <a:r>
              <a:rPr lang="ar-IQ" dirty="0" smtClean="0"/>
              <a:t>تعرب هذه الاسماء بالحروف نيابة عن الحركات عندما تكون مضافة الى اسم او ضمير غير (الياء) واعرابها كما يلي : </a:t>
            </a:r>
          </a:p>
          <a:p>
            <a:r>
              <a:rPr lang="ar-IQ" dirty="0" smtClean="0"/>
              <a:t>1-الواو :علامة الرفع  .نحو : جاء ابوك , كان ابوك رجلاً ماهراً, ابو كريم مهندس بارع </a:t>
            </a:r>
          </a:p>
          <a:p>
            <a:r>
              <a:rPr lang="ar-IQ" dirty="0" smtClean="0"/>
              <a:t>2-الالف : رأيت اباك . ان اباك رجل ماهر , رأيت ابا زيدِ في الجامعة .</a:t>
            </a:r>
          </a:p>
          <a:p>
            <a:r>
              <a:rPr lang="ar-IQ" dirty="0" smtClean="0"/>
              <a:t>3-الياء : علامة الجر . سلمت على ابيك  وقوله تعالى : فلمّا رجعوا الى ابيهم ) وقوله تعالى ((فطوعت له نفسه قتل اخيه )) . مررت بابي محمد في الكلية .</a:t>
            </a:r>
          </a:p>
          <a:p>
            <a:r>
              <a:rPr lang="ar-IQ" dirty="0" smtClean="0"/>
              <a:t>ملاحظات :</a:t>
            </a:r>
          </a:p>
          <a:p>
            <a:r>
              <a:rPr lang="ar-IQ" dirty="0" smtClean="0"/>
              <a:t>1-اذا لم تأت هذه الاسماء مضافة فإنّها تعرب بالحركات كبقية الاسماء نحو: </a:t>
            </a:r>
          </a:p>
          <a:p>
            <a:r>
              <a:rPr lang="ar-IQ" dirty="0" smtClean="0"/>
              <a:t>أخَ كريم , كن اباً جيداً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5383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الاسماء الخمسة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dirty="0" smtClean="0"/>
              <a:t>2-اذا اضيف الى الضمير (ياء المتكلم ) تعرب بالحركات المقدرة .نحو : </a:t>
            </a:r>
          </a:p>
          <a:p>
            <a:r>
              <a:rPr lang="ar-IQ" dirty="0" smtClean="0"/>
              <a:t>جاء اخي , ابي جاوز الظالمون المدى        فحق الجهاد وحق الفدا</a:t>
            </a:r>
          </a:p>
          <a:p>
            <a:r>
              <a:rPr lang="ar-IQ" dirty="0" smtClean="0"/>
              <a:t>3-ذو : بمعنى صاحب  ولا تأتي الا مضافة فتقول :ذو مال اي صاحب مال , او ذو جاه اي صاحب جاه , سبحانك يا ذا الجلال والاكرام . وانّ ما بعدها يعرب مضافا اليه دائما .</a:t>
            </a:r>
          </a:p>
          <a:p>
            <a:r>
              <a:rPr lang="ar-IQ" dirty="0" smtClean="0"/>
              <a:t>4-ذو : تجمع (ذوو) في حالة الرفع , و(ذوي) في حالتي النصب والجر . </a:t>
            </a:r>
          </a:p>
          <a:p>
            <a:r>
              <a:rPr lang="ar-IQ" dirty="0" smtClean="0"/>
              <a:t>س/ اعرب ما يأتي: الله يحب ذا الاخلاق الحسنة </a:t>
            </a:r>
          </a:p>
          <a:p>
            <a:r>
              <a:rPr lang="ar-IQ" smtClean="0"/>
              <a:t>س/  ضع  كلمة ابوك في ثلاث جمل مفيدة بحيث يكون في الاولى مرفوعا وفي الثانية منصوبا , وفي الثالثة مجرورا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2116290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243</Words>
  <Application>Microsoft Office PowerPoint</Application>
  <PresentationFormat>عرض على الشاشة (3:4)‏</PresentationFormat>
  <Paragraphs>17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المحاضرة السابعة </vt:lpstr>
      <vt:lpstr>الاسماء الخمسة </vt:lpstr>
      <vt:lpstr>الاسماء الخمسة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السابعة </dc:title>
  <dc:creator>basem</dc:creator>
  <cp:lastModifiedBy>basem</cp:lastModifiedBy>
  <cp:revision>1</cp:revision>
  <dcterms:created xsi:type="dcterms:W3CDTF">2018-12-30T17:11:19Z</dcterms:created>
  <dcterms:modified xsi:type="dcterms:W3CDTF">2018-12-30T17:13:20Z</dcterms:modified>
</cp:coreProperties>
</file>